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31" r:id="rId2"/>
    <p:sldId id="420" r:id="rId3"/>
    <p:sldId id="452" r:id="rId4"/>
    <p:sldId id="432" r:id="rId5"/>
    <p:sldId id="433" r:id="rId6"/>
    <p:sldId id="434" r:id="rId7"/>
    <p:sldId id="436" r:id="rId8"/>
    <p:sldId id="438" r:id="rId9"/>
    <p:sldId id="441" r:id="rId10"/>
    <p:sldId id="442" r:id="rId11"/>
    <p:sldId id="443" r:id="rId12"/>
    <p:sldId id="444" r:id="rId13"/>
    <p:sldId id="445" r:id="rId14"/>
    <p:sldId id="446" r:id="rId15"/>
    <p:sldId id="447" r:id="rId16"/>
    <p:sldId id="448" r:id="rId17"/>
    <p:sldId id="449" r:id="rId18"/>
    <p:sldId id="450" r:id="rId19"/>
    <p:sldId id="414" r:id="rId20"/>
    <p:sldId id="418" r:id="rId21"/>
    <p:sldId id="401" r:id="rId22"/>
    <p:sldId id="451" r:id="rId23"/>
  </p:sldIdLst>
  <p:sldSz cx="9144000" cy="6858000" type="screen4x3"/>
  <p:notesSz cx="6858000" cy="9144000"/>
  <p:embeddedFontLst>
    <p:embeddedFont>
      <p:font typeface="VNI-Times" pitchFamily="2" charset="0"/>
      <p:regular r:id="rId26"/>
      <p:bold r:id="rId27"/>
      <p:italic r:id="rId28"/>
      <p:boldItalic r:id="rId29"/>
    </p:embeddedFont>
    <p:embeddedFont>
      <p:font typeface=".VnAristote" panose="020B7200000000000000" pitchFamily="34" charset="0"/>
      <p:regular r:id="rId3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00"/>
    <a:srgbClr val="000000"/>
    <a:srgbClr val="FFFF99"/>
    <a:srgbClr val="66CCFF"/>
    <a:srgbClr val="FF99FF"/>
    <a:srgbClr val="0000CC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3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BB5EBC-F98D-4897-AD80-5EAA38E9D210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416E5AB-1E09-48E1-B1C8-A023B4DA9DE0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1: </a:t>
          </a:r>
          <a:r>
            <a:rPr lang="en-US" altLang="en-US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Hướng</a:t>
          </a:r>
          <a:r>
            <a:rPr lang="en-US" altLang="en-US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dẫn</a:t>
          </a:r>
          <a:r>
            <a:rPr lang="en-US" altLang="en-US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HS </a:t>
          </a:r>
          <a:r>
            <a:rPr lang="en-US" altLang="en-US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altLang="en-US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altLang="en-US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r>
            <a:rPr lang="en-US" altLang="en-US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1FA7F1-F7B4-4BFE-95CB-2A70C5AFA898}" type="parTrans" cxnId="{2658796A-17AA-4017-BE52-594306E559AB}">
      <dgm:prSet/>
      <dgm:spPr/>
      <dgm:t>
        <a:bodyPr/>
        <a:lstStyle/>
        <a:p>
          <a:endParaRPr lang="en-US"/>
        </a:p>
      </dgm:t>
    </dgm:pt>
    <dgm:pt modelId="{9914A35C-8F7E-4E42-8BC5-7496DEFC2376}" type="sibTrans" cxnId="{2658796A-17AA-4017-BE52-594306E559AB}">
      <dgm:prSet/>
      <dgm:spPr/>
      <dgm:t>
        <a:bodyPr/>
        <a:lstStyle/>
        <a:p>
          <a:endParaRPr lang="en-US"/>
        </a:p>
      </dgm:t>
    </dgm:pt>
    <dgm:pt modelId="{2D013183-2FAD-4D53-BC80-F2C72558AC0D}">
      <dgm:prSet phldrT="[Text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</a:t>
          </a:r>
          <a:r>
            <a: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altLang="en-US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Hướng</a:t>
          </a:r>
          <a:r>
            <a:rPr lang="en-US" altLang="en-US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dẫn</a:t>
          </a:r>
          <a:r>
            <a:rPr lang="en-US" altLang="en-US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HS </a:t>
          </a:r>
          <a:r>
            <a:rPr lang="en-US" altLang="en-US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altLang="en-US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altLang="en-US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altLang="en-US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endParaRPr lang="en-US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638232-43EB-4AAC-9C04-70996C6867FE}" type="parTrans" cxnId="{70CA3116-CAF9-4A2B-9AEB-81D58C6C87E1}">
      <dgm:prSet/>
      <dgm:spPr/>
      <dgm:t>
        <a:bodyPr/>
        <a:lstStyle/>
        <a:p>
          <a:endParaRPr lang="en-US"/>
        </a:p>
      </dgm:t>
    </dgm:pt>
    <dgm:pt modelId="{36232495-B8F8-4FC2-AD79-7BD9EB9C3831}" type="sibTrans" cxnId="{70CA3116-CAF9-4A2B-9AEB-81D58C6C87E1}">
      <dgm:prSet/>
      <dgm:spPr/>
      <dgm:t>
        <a:bodyPr/>
        <a:lstStyle/>
        <a:p>
          <a:endParaRPr lang="en-US"/>
        </a:p>
      </dgm:t>
    </dgm:pt>
    <dgm:pt modelId="{BE26471B-3147-466B-8126-04ACCF6C3BB8}">
      <dgm:prSet phldrT="[Text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3: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cố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444F26-B1F5-4EEB-92CB-45A0581765D4}" type="parTrans" cxnId="{204F0B6C-BC23-4FC3-A421-F318E9ECC688}">
      <dgm:prSet/>
      <dgm:spPr/>
      <dgm:t>
        <a:bodyPr/>
        <a:lstStyle/>
        <a:p>
          <a:endParaRPr lang="en-US"/>
        </a:p>
      </dgm:t>
    </dgm:pt>
    <dgm:pt modelId="{73F90308-3F4D-4789-9F4F-674B884975D8}" type="sibTrans" cxnId="{204F0B6C-BC23-4FC3-A421-F318E9ECC688}">
      <dgm:prSet/>
      <dgm:spPr/>
      <dgm:t>
        <a:bodyPr/>
        <a:lstStyle/>
        <a:p>
          <a:endParaRPr lang="en-US"/>
        </a:p>
      </dgm:t>
    </dgm:pt>
    <dgm:pt modelId="{A13A6F1F-E516-4E3D-B89C-8333C4FC42DE}" type="pres">
      <dgm:prSet presAssocID="{BABB5EBC-F98D-4897-AD80-5EAA38E9D21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F61A55-2D41-4FF7-AB8C-F79F8D80BD7A}" type="pres">
      <dgm:prSet presAssocID="{B416E5AB-1E09-48E1-B1C8-A023B4DA9DE0}" presName="parentLin" presStyleCnt="0"/>
      <dgm:spPr/>
      <dgm:t>
        <a:bodyPr/>
        <a:lstStyle/>
        <a:p>
          <a:endParaRPr lang="en-US"/>
        </a:p>
      </dgm:t>
    </dgm:pt>
    <dgm:pt modelId="{6E371AF0-D60B-4ED0-8468-761F616FE8D4}" type="pres">
      <dgm:prSet presAssocID="{B416E5AB-1E09-48E1-B1C8-A023B4DA9DE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D7775C2-2684-40F8-A731-6F92F56BA7F6}" type="pres">
      <dgm:prSet presAssocID="{B416E5AB-1E09-48E1-B1C8-A023B4DA9DE0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19957-A1CA-4F7C-87AD-E7A5DD3A0E46}" type="pres">
      <dgm:prSet presAssocID="{B416E5AB-1E09-48E1-B1C8-A023B4DA9DE0}" presName="negativeSpace" presStyleCnt="0"/>
      <dgm:spPr/>
      <dgm:t>
        <a:bodyPr/>
        <a:lstStyle/>
        <a:p>
          <a:endParaRPr lang="en-US"/>
        </a:p>
      </dgm:t>
    </dgm:pt>
    <dgm:pt modelId="{6CD34FF6-974F-4CBE-AF2F-D7C89CF61F33}" type="pres">
      <dgm:prSet presAssocID="{B416E5AB-1E09-48E1-B1C8-A023B4DA9DE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A9CF6-B847-436A-B12C-CB512C3AF6BA}" type="pres">
      <dgm:prSet presAssocID="{9914A35C-8F7E-4E42-8BC5-7496DEFC2376}" presName="spaceBetweenRectangles" presStyleCnt="0"/>
      <dgm:spPr/>
      <dgm:t>
        <a:bodyPr/>
        <a:lstStyle/>
        <a:p>
          <a:endParaRPr lang="en-US"/>
        </a:p>
      </dgm:t>
    </dgm:pt>
    <dgm:pt modelId="{220FDEA8-90BA-485D-9F88-101F3B09BF7A}" type="pres">
      <dgm:prSet presAssocID="{2D013183-2FAD-4D53-BC80-F2C72558AC0D}" presName="parentLin" presStyleCnt="0"/>
      <dgm:spPr/>
      <dgm:t>
        <a:bodyPr/>
        <a:lstStyle/>
        <a:p>
          <a:endParaRPr lang="en-US"/>
        </a:p>
      </dgm:t>
    </dgm:pt>
    <dgm:pt modelId="{F7C3EADC-DCFD-4B93-8344-7583B1ABBC09}" type="pres">
      <dgm:prSet presAssocID="{2D013183-2FAD-4D53-BC80-F2C72558AC0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B105011-C99F-4A1E-B61B-6DACBEC6CBC9}" type="pres">
      <dgm:prSet presAssocID="{2D013183-2FAD-4D53-BC80-F2C72558AC0D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C380E3-2809-4C71-9399-373566D7F729}" type="pres">
      <dgm:prSet presAssocID="{2D013183-2FAD-4D53-BC80-F2C72558AC0D}" presName="negativeSpace" presStyleCnt="0"/>
      <dgm:spPr/>
      <dgm:t>
        <a:bodyPr/>
        <a:lstStyle/>
        <a:p>
          <a:endParaRPr lang="en-US"/>
        </a:p>
      </dgm:t>
    </dgm:pt>
    <dgm:pt modelId="{8C51E5B7-3607-4BE3-ADFD-F17C55AF2235}" type="pres">
      <dgm:prSet presAssocID="{2D013183-2FAD-4D53-BC80-F2C72558AC0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1727D-51C8-408C-9192-FD0CDA0A5B60}" type="pres">
      <dgm:prSet presAssocID="{36232495-B8F8-4FC2-AD79-7BD9EB9C3831}" presName="spaceBetweenRectangles" presStyleCnt="0"/>
      <dgm:spPr/>
      <dgm:t>
        <a:bodyPr/>
        <a:lstStyle/>
        <a:p>
          <a:endParaRPr lang="en-US"/>
        </a:p>
      </dgm:t>
    </dgm:pt>
    <dgm:pt modelId="{C35D910B-9672-4BB4-A4CC-958C95801FE4}" type="pres">
      <dgm:prSet presAssocID="{BE26471B-3147-466B-8126-04ACCF6C3BB8}" presName="parentLin" presStyleCnt="0"/>
      <dgm:spPr/>
      <dgm:t>
        <a:bodyPr/>
        <a:lstStyle/>
        <a:p>
          <a:endParaRPr lang="en-US"/>
        </a:p>
      </dgm:t>
    </dgm:pt>
    <dgm:pt modelId="{2A18E007-DB58-4AB9-9329-2A57979B18A5}" type="pres">
      <dgm:prSet presAssocID="{BE26471B-3147-466B-8126-04ACCF6C3BB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8D72AB0A-7820-471A-8281-796153D967D9}" type="pres">
      <dgm:prSet presAssocID="{BE26471B-3147-466B-8126-04ACCF6C3BB8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46094F-01F3-40E2-A55C-FE873F6732C4}" type="pres">
      <dgm:prSet presAssocID="{BE26471B-3147-466B-8126-04ACCF6C3BB8}" presName="negativeSpace" presStyleCnt="0"/>
      <dgm:spPr/>
      <dgm:t>
        <a:bodyPr/>
        <a:lstStyle/>
        <a:p>
          <a:endParaRPr lang="en-US"/>
        </a:p>
      </dgm:t>
    </dgm:pt>
    <dgm:pt modelId="{08A1329B-63A7-4E77-8C3D-D165DFB50201}" type="pres">
      <dgm:prSet presAssocID="{BE26471B-3147-466B-8126-04ACCF6C3BB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01E8FB-708F-4651-8AD8-18423A24EA11}" type="presOf" srcId="{BE26471B-3147-466B-8126-04ACCF6C3BB8}" destId="{2A18E007-DB58-4AB9-9329-2A57979B18A5}" srcOrd="0" destOrd="0" presId="urn:microsoft.com/office/officeart/2005/8/layout/list1"/>
    <dgm:cxn modelId="{2658796A-17AA-4017-BE52-594306E559AB}" srcId="{BABB5EBC-F98D-4897-AD80-5EAA38E9D210}" destId="{B416E5AB-1E09-48E1-B1C8-A023B4DA9DE0}" srcOrd="0" destOrd="0" parTransId="{D51FA7F1-F7B4-4BFE-95CB-2A70C5AFA898}" sibTransId="{9914A35C-8F7E-4E42-8BC5-7496DEFC2376}"/>
    <dgm:cxn modelId="{70CA3116-CAF9-4A2B-9AEB-81D58C6C87E1}" srcId="{BABB5EBC-F98D-4897-AD80-5EAA38E9D210}" destId="{2D013183-2FAD-4D53-BC80-F2C72558AC0D}" srcOrd="1" destOrd="0" parTransId="{13638232-43EB-4AAC-9C04-70996C6867FE}" sibTransId="{36232495-B8F8-4FC2-AD79-7BD9EB9C3831}"/>
    <dgm:cxn modelId="{5FDB45A1-F8E1-4348-A30B-35EC9E74FAAE}" type="presOf" srcId="{BABB5EBC-F98D-4897-AD80-5EAA38E9D210}" destId="{A13A6F1F-E516-4E3D-B89C-8333C4FC42DE}" srcOrd="0" destOrd="0" presId="urn:microsoft.com/office/officeart/2005/8/layout/list1"/>
    <dgm:cxn modelId="{79A37868-B43B-4ADC-AB23-6146583162B6}" type="presOf" srcId="{2D013183-2FAD-4D53-BC80-F2C72558AC0D}" destId="{DB105011-C99F-4A1E-B61B-6DACBEC6CBC9}" srcOrd="1" destOrd="0" presId="urn:microsoft.com/office/officeart/2005/8/layout/list1"/>
    <dgm:cxn modelId="{1B35BAE7-EA54-4DFE-8757-76573054C97F}" type="presOf" srcId="{BE26471B-3147-466B-8126-04ACCF6C3BB8}" destId="{8D72AB0A-7820-471A-8281-796153D967D9}" srcOrd="1" destOrd="0" presId="urn:microsoft.com/office/officeart/2005/8/layout/list1"/>
    <dgm:cxn modelId="{CD36A807-A52F-46A7-9841-324263EB5F0D}" type="presOf" srcId="{B416E5AB-1E09-48E1-B1C8-A023B4DA9DE0}" destId="{0D7775C2-2684-40F8-A731-6F92F56BA7F6}" srcOrd="1" destOrd="0" presId="urn:microsoft.com/office/officeart/2005/8/layout/list1"/>
    <dgm:cxn modelId="{D07771FC-FA69-4F13-A79B-4F98146346F5}" type="presOf" srcId="{B416E5AB-1E09-48E1-B1C8-A023B4DA9DE0}" destId="{6E371AF0-D60B-4ED0-8468-761F616FE8D4}" srcOrd="0" destOrd="0" presId="urn:microsoft.com/office/officeart/2005/8/layout/list1"/>
    <dgm:cxn modelId="{5DF31921-BF5F-4BC8-83A0-DD81C1DDBBDA}" type="presOf" srcId="{2D013183-2FAD-4D53-BC80-F2C72558AC0D}" destId="{F7C3EADC-DCFD-4B93-8344-7583B1ABBC09}" srcOrd="0" destOrd="0" presId="urn:microsoft.com/office/officeart/2005/8/layout/list1"/>
    <dgm:cxn modelId="{204F0B6C-BC23-4FC3-A421-F318E9ECC688}" srcId="{BABB5EBC-F98D-4897-AD80-5EAA38E9D210}" destId="{BE26471B-3147-466B-8126-04ACCF6C3BB8}" srcOrd="2" destOrd="0" parTransId="{34444F26-B1F5-4EEB-92CB-45A0581765D4}" sibTransId="{73F90308-3F4D-4789-9F4F-674B884975D8}"/>
    <dgm:cxn modelId="{C7B82B9A-5EF6-45A4-B0B0-9CEF881397AF}" type="presParOf" srcId="{A13A6F1F-E516-4E3D-B89C-8333C4FC42DE}" destId="{23F61A55-2D41-4FF7-AB8C-F79F8D80BD7A}" srcOrd="0" destOrd="0" presId="urn:microsoft.com/office/officeart/2005/8/layout/list1"/>
    <dgm:cxn modelId="{3F98121A-2232-4212-BED5-71A43DE550FB}" type="presParOf" srcId="{23F61A55-2D41-4FF7-AB8C-F79F8D80BD7A}" destId="{6E371AF0-D60B-4ED0-8468-761F616FE8D4}" srcOrd="0" destOrd="0" presId="urn:microsoft.com/office/officeart/2005/8/layout/list1"/>
    <dgm:cxn modelId="{DDF02967-E4BD-420C-A3D0-5C13526324DD}" type="presParOf" srcId="{23F61A55-2D41-4FF7-AB8C-F79F8D80BD7A}" destId="{0D7775C2-2684-40F8-A731-6F92F56BA7F6}" srcOrd="1" destOrd="0" presId="urn:microsoft.com/office/officeart/2005/8/layout/list1"/>
    <dgm:cxn modelId="{415BADE0-3034-4C90-94F3-F1BC8FF23D88}" type="presParOf" srcId="{A13A6F1F-E516-4E3D-B89C-8333C4FC42DE}" destId="{7B519957-A1CA-4F7C-87AD-E7A5DD3A0E46}" srcOrd="1" destOrd="0" presId="urn:microsoft.com/office/officeart/2005/8/layout/list1"/>
    <dgm:cxn modelId="{85F83D7D-EA9F-4AC1-88B6-E072E40573DF}" type="presParOf" srcId="{A13A6F1F-E516-4E3D-B89C-8333C4FC42DE}" destId="{6CD34FF6-974F-4CBE-AF2F-D7C89CF61F33}" srcOrd="2" destOrd="0" presId="urn:microsoft.com/office/officeart/2005/8/layout/list1"/>
    <dgm:cxn modelId="{BC4DB68A-CE57-44B5-B496-2083BA331F97}" type="presParOf" srcId="{A13A6F1F-E516-4E3D-B89C-8333C4FC42DE}" destId="{260A9CF6-B847-436A-B12C-CB512C3AF6BA}" srcOrd="3" destOrd="0" presId="urn:microsoft.com/office/officeart/2005/8/layout/list1"/>
    <dgm:cxn modelId="{FB233C4A-0462-4DDD-9C00-ED7DA2650876}" type="presParOf" srcId="{A13A6F1F-E516-4E3D-B89C-8333C4FC42DE}" destId="{220FDEA8-90BA-485D-9F88-101F3B09BF7A}" srcOrd="4" destOrd="0" presId="urn:microsoft.com/office/officeart/2005/8/layout/list1"/>
    <dgm:cxn modelId="{890B6D54-7791-475B-A0AA-EABA122867F5}" type="presParOf" srcId="{220FDEA8-90BA-485D-9F88-101F3B09BF7A}" destId="{F7C3EADC-DCFD-4B93-8344-7583B1ABBC09}" srcOrd="0" destOrd="0" presId="urn:microsoft.com/office/officeart/2005/8/layout/list1"/>
    <dgm:cxn modelId="{A23FA83A-996A-4E8F-98D5-BBEB183B7EDA}" type="presParOf" srcId="{220FDEA8-90BA-485D-9F88-101F3B09BF7A}" destId="{DB105011-C99F-4A1E-B61B-6DACBEC6CBC9}" srcOrd="1" destOrd="0" presId="urn:microsoft.com/office/officeart/2005/8/layout/list1"/>
    <dgm:cxn modelId="{63594D8B-6399-497A-BB17-741F43FDA7F4}" type="presParOf" srcId="{A13A6F1F-E516-4E3D-B89C-8333C4FC42DE}" destId="{BEC380E3-2809-4C71-9399-373566D7F729}" srcOrd="5" destOrd="0" presId="urn:microsoft.com/office/officeart/2005/8/layout/list1"/>
    <dgm:cxn modelId="{58B30F71-8E77-4C77-AA0C-F8878CC03878}" type="presParOf" srcId="{A13A6F1F-E516-4E3D-B89C-8333C4FC42DE}" destId="{8C51E5B7-3607-4BE3-ADFD-F17C55AF2235}" srcOrd="6" destOrd="0" presId="urn:microsoft.com/office/officeart/2005/8/layout/list1"/>
    <dgm:cxn modelId="{4E030B89-6BA7-4FFF-A39F-A740EEADD5D9}" type="presParOf" srcId="{A13A6F1F-E516-4E3D-B89C-8333C4FC42DE}" destId="{75E1727D-51C8-408C-9192-FD0CDA0A5B60}" srcOrd="7" destOrd="0" presId="urn:microsoft.com/office/officeart/2005/8/layout/list1"/>
    <dgm:cxn modelId="{57CA6DAE-E1B1-4CBD-866A-8506697331F0}" type="presParOf" srcId="{A13A6F1F-E516-4E3D-B89C-8333C4FC42DE}" destId="{C35D910B-9672-4BB4-A4CC-958C95801FE4}" srcOrd="8" destOrd="0" presId="urn:microsoft.com/office/officeart/2005/8/layout/list1"/>
    <dgm:cxn modelId="{DFFCEF09-782F-488B-8575-E204218F7B31}" type="presParOf" srcId="{C35D910B-9672-4BB4-A4CC-958C95801FE4}" destId="{2A18E007-DB58-4AB9-9329-2A57979B18A5}" srcOrd="0" destOrd="0" presId="urn:microsoft.com/office/officeart/2005/8/layout/list1"/>
    <dgm:cxn modelId="{17E69CCE-8955-4F8B-AE37-1D03E0AD7DFE}" type="presParOf" srcId="{C35D910B-9672-4BB4-A4CC-958C95801FE4}" destId="{8D72AB0A-7820-471A-8281-796153D967D9}" srcOrd="1" destOrd="0" presId="urn:microsoft.com/office/officeart/2005/8/layout/list1"/>
    <dgm:cxn modelId="{C3712A06-5938-493E-AC5D-D908DCC33253}" type="presParOf" srcId="{A13A6F1F-E516-4E3D-B89C-8333C4FC42DE}" destId="{1C46094F-01F3-40E2-A55C-FE873F6732C4}" srcOrd="9" destOrd="0" presId="urn:microsoft.com/office/officeart/2005/8/layout/list1"/>
    <dgm:cxn modelId="{4115572E-6977-4CCD-8849-C3CE0B950E91}" type="presParOf" srcId="{A13A6F1F-E516-4E3D-B89C-8333C4FC42DE}" destId="{08A1329B-63A7-4E77-8C3D-D165DFB5020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34FF6-974F-4CBE-AF2F-D7C89CF61F33}">
      <dsp:nvSpPr>
        <dsp:cNvPr id="0" name=""/>
        <dsp:cNvSpPr/>
      </dsp:nvSpPr>
      <dsp:spPr>
        <a:xfrm>
          <a:off x="0" y="543261"/>
          <a:ext cx="8338457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7775C2-2684-40F8-A731-6F92F56BA7F6}">
      <dsp:nvSpPr>
        <dsp:cNvPr id="0" name=""/>
        <dsp:cNvSpPr/>
      </dsp:nvSpPr>
      <dsp:spPr>
        <a:xfrm>
          <a:off x="396972" y="41421"/>
          <a:ext cx="7939440" cy="10036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622" tIns="0" rIns="22062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3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3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1: </a:t>
          </a:r>
          <a:r>
            <a:rPr lang="en-US" altLang="en-US" sz="3400" b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Hướng</a:t>
          </a:r>
          <a:r>
            <a:rPr lang="en-US" altLang="en-US" sz="3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400" b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dẫn</a:t>
          </a:r>
          <a:r>
            <a:rPr lang="en-US" altLang="en-US" sz="3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HS </a:t>
          </a:r>
          <a:r>
            <a:rPr lang="en-US" altLang="en-US" sz="3400" b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altLang="en-US" sz="3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400" b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altLang="en-US" sz="3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400" b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r>
            <a:rPr lang="en-US" altLang="en-US" sz="3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5968" y="90417"/>
        <a:ext cx="7841448" cy="905688"/>
      </dsp:txXfrm>
    </dsp:sp>
    <dsp:sp modelId="{8C51E5B7-3607-4BE3-ADFD-F17C55AF2235}">
      <dsp:nvSpPr>
        <dsp:cNvPr id="0" name=""/>
        <dsp:cNvSpPr/>
      </dsp:nvSpPr>
      <dsp:spPr>
        <a:xfrm>
          <a:off x="0" y="2085501"/>
          <a:ext cx="8338457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1628513"/>
              <a:satOff val="5598"/>
              <a:lumOff val="-2686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05011-C99F-4A1E-B61B-6DACBEC6CBC9}">
      <dsp:nvSpPr>
        <dsp:cNvPr id="0" name=""/>
        <dsp:cNvSpPr/>
      </dsp:nvSpPr>
      <dsp:spPr>
        <a:xfrm>
          <a:off x="396972" y="1583661"/>
          <a:ext cx="7939440" cy="1003680"/>
        </a:xfrm>
        <a:prstGeom prst="roundRect">
          <a:avLst/>
        </a:prstGeom>
        <a:gradFill rotWithShape="0">
          <a:gsLst>
            <a:gs pos="0">
              <a:schemeClr val="accent5">
                <a:hueOff val="1628513"/>
                <a:satOff val="5598"/>
                <a:lumOff val="-26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628513"/>
                <a:satOff val="5598"/>
                <a:lumOff val="-26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628513"/>
                <a:satOff val="5598"/>
                <a:lumOff val="-26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622" tIns="0" rIns="22062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</a:t>
          </a:r>
          <a:r>
            <a:rPr lang="en-US" sz="3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altLang="en-US" sz="34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Hướng</a:t>
          </a:r>
          <a:r>
            <a:rPr lang="en-US" altLang="en-US" sz="34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4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dẫn</a:t>
          </a:r>
          <a:r>
            <a:rPr lang="en-US" altLang="en-US" sz="34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HS </a:t>
          </a:r>
          <a:r>
            <a:rPr lang="en-US" altLang="en-US" sz="34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altLang="en-US" sz="34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4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sz="34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4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altLang="en-US" sz="34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4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altLang="en-US" sz="34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4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endParaRPr lang="en-US" sz="3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5968" y="1632657"/>
        <a:ext cx="7841448" cy="905688"/>
      </dsp:txXfrm>
    </dsp:sp>
    <dsp:sp modelId="{08A1329B-63A7-4E77-8C3D-D165DFB50201}">
      <dsp:nvSpPr>
        <dsp:cNvPr id="0" name=""/>
        <dsp:cNvSpPr/>
      </dsp:nvSpPr>
      <dsp:spPr>
        <a:xfrm>
          <a:off x="0" y="3627741"/>
          <a:ext cx="8338457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3257026"/>
              <a:satOff val="11196"/>
              <a:lumOff val="-5372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72AB0A-7820-471A-8281-796153D967D9}">
      <dsp:nvSpPr>
        <dsp:cNvPr id="0" name=""/>
        <dsp:cNvSpPr/>
      </dsp:nvSpPr>
      <dsp:spPr>
        <a:xfrm>
          <a:off x="396972" y="3125901"/>
          <a:ext cx="7939440" cy="1003680"/>
        </a:xfrm>
        <a:prstGeom prst="roundRect">
          <a:avLst/>
        </a:prstGeom>
        <a:gradFill rotWithShape="0">
          <a:gsLst>
            <a:gs pos="0">
              <a:schemeClr val="accent5">
                <a:hueOff val="3257026"/>
                <a:satOff val="11196"/>
                <a:lumOff val="-53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257026"/>
                <a:satOff val="11196"/>
                <a:lumOff val="-53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257026"/>
                <a:satOff val="11196"/>
                <a:lumOff val="-53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622" tIns="0" rIns="22062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3: </a:t>
          </a:r>
          <a:r>
            <a:rPr lang="en-US" sz="3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Củng</a:t>
          </a:r>
          <a:r>
            <a:rPr lang="en-US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cố</a:t>
          </a:r>
          <a:endParaRPr lang="en-US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5968" y="3174897"/>
        <a:ext cx="7841448" cy="90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5922C4E-A892-4B31-9148-96F338EEC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A865528-94B2-4487-9652-E7001F7827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fld id="{965701DB-C2B0-46E2-B27B-562FE92A7CFD}" type="slidenum">
              <a:rPr lang="en-US" altLang="en-US">
                <a:latin typeface="Arial" panose="020B0604020202020204" pitchFamily="34" charset="0"/>
              </a:rPr>
              <a:pPr eaLnBrk="1" hangingPunct="1"/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721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r" eaLnBrk="1" hangingPunct="1"/>
            <a:fld id="{564F1720-54B2-4B80-9483-FFDA193F8982}" type="slidenum">
              <a:rPr lang="en-US" altLang="en-US" sz="1200">
                <a:solidFill>
                  <a:srgbClr val="000000"/>
                </a:solidFill>
                <a:latin typeface=".VnAristote" panose="020B7200000000000000" pitchFamily="34" charset="0"/>
              </a:rPr>
              <a:pPr algn="r" eaLnBrk="1" hangingPunct="1"/>
              <a:t>11</a:t>
            </a:fld>
            <a:endParaRPr lang="en-US" altLang="en-US" sz="1200">
              <a:solidFill>
                <a:srgbClr val="000000"/>
              </a:solidFill>
              <a:latin typeface=".VnAristote" panose="020B7200000000000000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61D42-4EAE-47EF-B9F2-0A3D993C40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212660"/>
      </p:ext>
    </p:extLst>
  </p:cSld>
  <p:clrMapOvr>
    <a:masterClrMapping/>
  </p:clrMapOvr>
  <p:transition>
    <p:checker dir="vert"/>
    <p:sndAc>
      <p:stSnd>
        <p:snd r:embed="rId1" name="breez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88985-62D0-41E1-B22E-B0478B47AF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4114783"/>
      </p:ext>
    </p:extLst>
  </p:cSld>
  <p:clrMapOvr>
    <a:masterClrMapping/>
  </p:clrMapOvr>
  <p:transition>
    <p:checker dir="vert"/>
    <p:sndAc>
      <p:stSnd>
        <p:snd r:embed="rId1" name="breez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833C1-7400-4634-9B51-E8B302EFAC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622237"/>
      </p:ext>
    </p:extLst>
  </p:cSld>
  <p:clrMapOvr>
    <a:masterClrMapping/>
  </p:clrMapOvr>
  <p:transition>
    <p:checker dir="vert"/>
    <p:sndAc>
      <p:stSnd>
        <p:snd r:embed="rId1" name="breez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6ED69-1EA6-4807-BADA-49C2CEDF43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58847"/>
      </p:ext>
    </p:extLst>
  </p:cSld>
  <p:clrMapOvr>
    <a:masterClrMapping/>
  </p:clrMapOvr>
  <p:transition>
    <p:checker dir="vert"/>
    <p:sndAc>
      <p:stSnd>
        <p:snd r:embed="rId1" name="breez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EF64B-6038-4125-898F-637B2B0C54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289857"/>
      </p:ext>
    </p:extLst>
  </p:cSld>
  <p:clrMapOvr>
    <a:masterClrMapping/>
  </p:clrMapOvr>
  <p:transition>
    <p:checker dir="vert"/>
    <p:sndAc>
      <p:stSnd>
        <p:snd r:embed="rId1" name="breez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52621-B237-4442-90FA-DD3E16B2C5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014571"/>
      </p:ext>
    </p:extLst>
  </p:cSld>
  <p:clrMapOvr>
    <a:masterClrMapping/>
  </p:clrMapOvr>
  <p:transition>
    <p:checker dir="vert"/>
    <p:sndAc>
      <p:stSnd>
        <p:snd r:embed="rId1" name="breez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EE698-EF53-49C1-9068-D9B5AAE8EE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336450"/>
      </p:ext>
    </p:extLst>
  </p:cSld>
  <p:clrMapOvr>
    <a:masterClrMapping/>
  </p:clrMapOvr>
  <p:transition>
    <p:checker dir="vert"/>
    <p:sndAc>
      <p:stSnd>
        <p:snd r:embed="rId1" name="breez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7CEFB-777B-4656-B95B-31DBCD315A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158060"/>
      </p:ext>
    </p:extLst>
  </p:cSld>
  <p:clrMapOvr>
    <a:masterClrMapping/>
  </p:clrMapOvr>
  <p:transition>
    <p:checker dir="vert"/>
    <p:sndAc>
      <p:stSnd>
        <p:snd r:embed="rId1" name="breez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3B823-2424-4A70-8E1A-4FDB1C471D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962297"/>
      </p:ext>
    </p:extLst>
  </p:cSld>
  <p:clrMapOvr>
    <a:masterClrMapping/>
  </p:clrMapOvr>
  <p:transition>
    <p:checker dir="vert"/>
    <p:sndAc>
      <p:stSnd>
        <p:snd r:embed="rId1" name="breez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CE33F-F34C-46B8-BCDE-504A20AF2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8639"/>
      </p:ext>
    </p:extLst>
  </p:cSld>
  <p:clrMapOvr>
    <a:masterClrMapping/>
  </p:clrMapOvr>
  <p:transition>
    <p:checker dir="vert"/>
    <p:sndAc>
      <p:stSnd>
        <p:snd r:embed="rId1" name="breez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85BBA-9354-44FC-B97F-C7610A63BE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793195"/>
      </p:ext>
    </p:extLst>
  </p:cSld>
  <p:clrMapOvr>
    <a:masterClrMapping/>
  </p:clrMapOvr>
  <p:transition>
    <p:checker dir="vert"/>
    <p:sndAc>
      <p:stSnd>
        <p:snd r:embed="rId1" name="breez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97CE2200-ACB9-48A3-92CB-B1074D151D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hecker dir="vert"/>
    <p:sndAc>
      <p:stSnd>
        <p:snd r:embed="rId13" name="breeze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701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/>
          <p:cNvSpPr txBox="1">
            <a:spLocks/>
          </p:cNvSpPr>
          <p:nvPr/>
        </p:nvSpPr>
        <p:spPr bwMode="auto">
          <a:xfrm>
            <a:off x="333375" y="3171825"/>
            <a:ext cx="69897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altLang="en-US" sz="3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alt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oeo</a:t>
            </a:r>
            <a:r>
              <a:rPr lang="en-US" alt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s/x, </a:t>
            </a:r>
            <a:r>
              <a:rPr lang="en-US" alt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endParaRPr lang="en-US" altLang="en-US" sz="3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Title 1"/>
          <p:cNvSpPr txBox="1">
            <a:spLocks/>
          </p:cNvSpPr>
          <p:nvPr/>
        </p:nvSpPr>
        <p:spPr bwMode="auto">
          <a:xfrm>
            <a:off x="-1071563" y="1781175"/>
            <a:ext cx="929640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tả -Tuần 6</a:t>
            </a:r>
          </a:p>
        </p:txBody>
      </p:sp>
      <p:sp>
        <p:nvSpPr>
          <p:cNvPr id="4101" name="Title 1"/>
          <p:cNvSpPr txBox="1">
            <a:spLocks/>
          </p:cNvSpPr>
          <p:nvPr/>
        </p:nvSpPr>
        <p:spPr bwMode="auto">
          <a:xfrm>
            <a:off x="76200" y="228600"/>
            <a:ext cx="8305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5</a:t>
            </a:r>
            <a:br>
              <a:rPr lang="en-US" altLang="en-US" sz="15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TRẦN BÌNH TRỌNG</a:t>
            </a:r>
            <a:endParaRPr lang="en-US" altLang="en-US" sz="15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AutoShape 16" descr="Trường Tiểu học Trần Bình Trọng - Tìm Trườ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endParaRPr lang="en-US" altLang="en-US"/>
          </a:p>
        </p:txBody>
      </p:sp>
      <p:pic>
        <p:nvPicPr>
          <p:cNvPr id="4103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77850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itle 1"/>
          <p:cNvSpPr txBox="1">
            <a:spLocks/>
          </p:cNvSpPr>
          <p:nvPr/>
        </p:nvSpPr>
        <p:spPr bwMode="auto">
          <a:xfrm>
            <a:off x="685800" y="4953000"/>
            <a:ext cx="8305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Giang Ngọc Ánh</a:t>
            </a:r>
            <a:endParaRPr lang="en-US" altLang="en-US" sz="26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6963" y="895350"/>
            <a:ext cx="6477000" cy="8382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viết từ khó</a:t>
            </a: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409575" y="2314575"/>
            <a:ext cx="335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4800" b="1">
                <a:solidFill>
                  <a:srgbClr val="800000"/>
                </a:solidFill>
                <a:latin typeface="Times New Roman" panose="02020603050405020304" pitchFamily="18" charset="0"/>
              </a:rPr>
              <a:t>- Cô-li-a</a:t>
            </a: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3397250" y="2314575"/>
            <a:ext cx="3952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4800" b="1">
                <a:solidFill>
                  <a:srgbClr val="800000"/>
                </a:solidFill>
                <a:latin typeface="Times New Roman" panose="02020603050405020304" pitchFamily="18" charset="0"/>
              </a:rPr>
              <a:t>- giặt quần áo</a:t>
            </a: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3417888" y="3686175"/>
            <a:ext cx="350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4800" b="1">
                <a:solidFill>
                  <a:srgbClr val="800000"/>
                </a:solidFill>
                <a:latin typeface="Times New Roman" panose="02020603050405020304" pitchFamily="18" charset="0"/>
              </a:rPr>
              <a:t>- ngạc nhiên</a:t>
            </a:r>
          </a:p>
        </p:txBody>
      </p:sp>
      <p:sp>
        <p:nvSpPr>
          <p:cNvPr id="171015" name="Rectangle 7"/>
          <p:cNvSpPr>
            <a:spLocks noChangeArrowheads="1"/>
          </p:cNvSpPr>
          <p:nvPr/>
        </p:nvSpPr>
        <p:spPr bwMode="auto">
          <a:xfrm>
            <a:off x="409575" y="3679825"/>
            <a:ext cx="3733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4800" b="1">
                <a:solidFill>
                  <a:srgbClr val="800000"/>
                </a:solidFill>
                <a:latin typeface="Times New Roman" panose="02020603050405020304" pitchFamily="18" charset="0"/>
              </a:rPr>
              <a:t>- bỗng</a:t>
            </a:r>
          </a:p>
        </p:txBody>
      </p:sp>
      <p:pic>
        <p:nvPicPr>
          <p:cNvPr id="12296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831850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1012" grpId="0"/>
      <p:bldP spid="171013" grpId="0"/>
      <p:bldP spid="171014" grpId="0"/>
      <p:bldP spid="1710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04800" y="709613"/>
            <a:ext cx="50292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	1. </a:t>
            </a:r>
            <a:r>
              <a:rPr lang="en-US" altLang="en-US" sz="2400" b="1" u="sng">
                <a:solidFill>
                  <a:srgbClr val="000000"/>
                </a:solidFill>
                <a:latin typeface="Times New Roman" panose="02020603050405020304" pitchFamily="18" charset="0"/>
              </a:rPr>
              <a:t>Tư thế ngồi viết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- Lưng thẳng, không tì ngực vào bàn.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- Đầu hơi cúi.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- Mắt cách vở khoảng 25 đến 30 cm.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- Tay phải cầm bút.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- Tay trái tì nhẹ lên mép vở để giữ.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- Hai chân để song song thoải mái.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04800" y="3479800"/>
            <a:ext cx="55626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400" b="1" u="sng">
                <a:solidFill>
                  <a:srgbClr val="000000"/>
                </a:solidFill>
                <a:latin typeface="Times New Roman" panose="02020603050405020304" pitchFamily="18" charset="0"/>
              </a:rPr>
              <a:t>Cách cầm bút: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- Cầm bút bằng 3 ngón tay: ngón cái, ngón trỏ, ngón giữa.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- Khi viết, dùng 3 ngón tay di chuyển bút từ trái sang phải, cán bút nghiêng về phía bên phải, cổ tay, khuỷu tay và cánh tay cử động mềm mại, thoải mái;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- Không nên cầm bút tay trái.</a:t>
            </a:r>
          </a:p>
        </p:txBody>
      </p:sp>
      <p:pic>
        <p:nvPicPr>
          <p:cNvPr id="19463" name="Picture 7" descr="Cam b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3649663"/>
            <a:ext cx="2895600" cy="28257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 descr="chu hoa0005"/>
          <p:cNvPicPr>
            <a:picLocks noChangeAspect="1" noChangeArrowheads="1"/>
          </p:cNvPicPr>
          <p:nvPr/>
        </p:nvPicPr>
        <p:blipFill>
          <a:blip r:embed="rId5">
            <a:lum bright="-3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0" t="39471" r="21571" b="43802"/>
          <a:stretch>
            <a:fillRect/>
          </a:stretch>
        </p:blipFill>
        <p:spPr bwMode="auto">
          <a:xfrm>
            <a:off x="6019800" y="457200"/>
            <a:ext cx="2819400" cy="2667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318" name="Group 31"/>
          <p:cNvGrpSpPr>
            <a:grpSpLocks/>
          </p:cNvGrpSpPr>
          <p:nvPr/>
        </p:nvGrpSpPr>
        <p:grpSpPr bwMode="auto">
          <a:xfrm>
            <a:off x="0" y="-38100"/>
            <a:ext cx="9164638" cy="6916738"/>
            <a:chOff x="0" y="-24"/>
            <a:chExt cx="5773" cy="4357"/>
          </a:xfrm>
        </p:grpSpPr>
        <p:pic>
          <p:nvPicPr>
            <p:cNvPr id="13320" name="Picture 32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33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Picture 34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35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9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09538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0" name="WordArt 8"/>
          <p:cNvSpPr>
            <a:spLocks noChangeArrowheads="1" noChangeShapeType="1" noTextEdit="1"/>
          </p:cNvSpPr>
          <p:nvPr/>
        </p:nvSpPr>
        <p:spPr bwMode="auto">
          <a:xfrm>
            <a:off x="1754778" y="1920240"/>
            <a:ext cx="5791200" cy="4038600"/>
          </a:xfrm>
          <a:prstGeom prst="rect">
            <a:avLst/>
          </a:prstGeom>
        </p:spPr>
        <p:txBody>
          <a:bodyPr wrap="none" fromWordArt="1"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>
              <a:defRPr/>
            </a:pPr>
            <a:r>
              <a:rPr lang="en-US" sz="115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BÀI</a:t>
            </a:r>
          </a:p>
        </p:txBody>
      </p:sp>
      <p:pic>
        <p:nvPicPr>
          <p:cNvPr id="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09538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7463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8709" y="1472340"/>
            <a:ext cx="2185851" cy="609733"/>
          </a:xfrm>
          <a:prstGeom prst="wedgeEllipseCallout">
            <a:avLst>
              <a:gd name="adj1" fmla="val -13797"/>
              <a:gd name="adj2" fmla="val 131667"/>
            </a:avLst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/>
          <a:lstStyle/>
          <a:p>
            <a:pPr algn="ctr">
              <a:defRPr/>
            </a:pPr>
            <a:r>
              <a:rPr lang="en-US" sz="3200" dirty="0" err="1">
                <a:latin typeface="Times New Roman" pitchFamily="18" charset="0"/>
              </a:rPr>
              <a:t>Soát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lỗi</a:t>
            </a:r>
            <a:r>
              <a:rPr lang="en-US" sz="3200" dirty="0">
                <a:latin typeface="Times New Roman" pitchFamily="18" charset="0"/>
              </a:rPr>
              <a:t> </a:t>
            </a:r>
          </a:p>
        </p:txBody>
      </p:sp>
      <p:sp>
        <p:nvSpPr>
          <p:cNvPr id="16388" name="Line 11"/>
          <p:cNvSpPr>
            <a:spLocks noChangeShapeType="1"/>
          </p:cNvSpPr>
          <p:nvPr/>
        </p:nvSpPr>
        <p:spPr bwMode="auto">
          <a:xfrm>
            <a:off x="714375" y="2082073"/>
            <a:ext cx="14288" cy="43169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TextBox 12"/>
          <p:cNvSpPr txBox="1">
            <a:spLocks noChangeArrowheads="1"/>
          </p:cNvSpPr>
          <p:nvPr/>
        </p:nvSpPr>
        <p:spPr bwMode="auto">
          <a:xfrm>
            <a:off x="1225550" y="1391603"/>
            <a:ext cx="75438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-li-a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 – VÔ – NA – RÔ - VA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Line 21"/>
          <p:cNvSpPr>
            <a:spLocks noChangeShapeType="1"/>
          </p:cNvSpPr>
          <p:nvPr/>
        </p:nvSpPr>
        <p:spPr bwMode="auto">
          <a:xfrm flipH="1">
            <a:off x="714375" y="6399035"/>
            <a:ext cx="8077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68288" y="684984"/>
            <a:ext cx="9144000" cy="7699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2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456473"/>
            <a:ext cx="96837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3" y="0"/>
            <a:ext cx="9139237" cy="6858000"/>
          </a:xfrm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1114425" y="1806575"/>
            <a:ext cx="6553200" cy="1371600"/>
          </a:xfrm>
        </p:spPr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  <a:br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HS làm </a:t>
            </a:r>
            <a:br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chính tả</a:t>
            </a:r>
            <a:br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mtClean="0">
              <a:solidFill>
                <a:srgbClr val="FF0000"/>
              </a:solidFill>
            </a:endParaRPr>
          </a:p>
        </p:txBody>
      </p:sp>
      <p:pic>
        <p:nvPicPr>
          <p:cNvPr id="17412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39800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49275" y="2127250"/>
            <a:ext cx="8377238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40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Em chọn chữ nào trong ngoặc đơn để điền vào chỗ trống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5" name="Rectangle 5"/>
          <p:cNvSpPr>
            <a:spLocks noRot="1" noChangeArrowheads="1"/>
          </p:cNvSpPr>
          <p:nvPr/>
        </p:nvSpPr>
        <p:spPr bwMode="auto">
          <a:xfrm>
            <a:off x="228600" y="2286000"/>
            <a:ext cx="8458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838200" y="3733800"/>
            <a:ext cx="8158163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(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kheo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khoeo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………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838200" y="4522788"/>
            <a:ext cx="8793163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(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khẻo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khoẻo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lẻo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854075" y="5407025"/>
            <a:ext cx="6324600" cy="706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(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nghéo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ngoéo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………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6572250" y="4310063"/>
            <a:ext cx="1676400" cy="9906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khoẻo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4572000" y="3568700"/>
            <a:ext cx="1676400" cy="9906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khoeo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4883150" y="5230813"/>
            <a:ext cx="1676400" cy="9906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ngoéo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43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658813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365" grpId="0"/>
      <p:bldP spid="15377" grpId="0"/>
      <p:bldP spid="15383" grpId="0"/>
      <p:bldP spid="15384" grpId="0"/>
      <p:bldP spid="15385" grpId="0"/>
      <p:bldP spid="15385" grpId="1"/>
      <p:bldP spid="15386" grpId="0"/>
      <p:bldP spid="15386" grpId="1"/>
      <p:bldP spid="15387" grpId="0"/>
      <p:bldP spid="1538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801688" y="2252663"/>
            <a:ext cx="86868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2a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Điền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s 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hay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x:</a:t>
            </a:r>
            <a:endParaRPr lang="en-US" altLang="en-US" sz="4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0" name="Rectangle 5"/>
          <p:cNvSpPr>
            <a:spLocks noRot="1" noChangeArrowheads="1"/>
          </p:cNvSpPr>
          <p:nvPr/>
        </p:nvSpPr>
        <p:spPr bwMode="auto">
          <a:xfrm>
            <a:off x="457200" y="2667000"/>
            <a:ext cx="8458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</a:rPr>
              <a:t>     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63675" y="3802063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9462" name="Rectangle 3"/>
          <p:cNvSpPr txBox="1">
            <a:spLocks noChangeArrowheads="1"/>
          </p:cNvSpPr>
          <p:nvPr/>
        </p:nvSpPr>
        <p:spPr bwMode="auto">
          <a:xfrm>
            <a:off x="498475" y="3124200"/>
            <a:ext cx="91805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Giàu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đôi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đôi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tay</a:t>
            </a:r>
            <a:endParaRPr lang="en-US" altLang="en-US" sz="40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…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iêng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lụng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kiếm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tìm</a:t>
            </a:r>
            <a:endParaRPr lang="en-US" altLang="en-US" sz="40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Hai con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nhìn</a:t>
            </a:r>
            <a:endParaRPr lang="en-US" altLang="en-US" sz="40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Cho </a:t>
            </a:r>
            <a:r>
              <a:rPr lang="en-US" alt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sâu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…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áng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tin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đời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endParaRPr lang="en-US" altLang="en-US" sz="4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332609" y="5287963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pic>
        <p:nvPicPr>
          <p:cNvPr id="19464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658813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914400" y="2270125"/>
            <a:ext cx="79676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3600" b="1" u="sng">
                <a:solidFill>
                  <a:srgbClr val="0000FF"/>
                </a:solidFill>
                <a:latin typeface="Times New Roman" panose="02020603050405020304" pitchFamily="18" charset="0"/>
              </a:rPr>
              <a:t>Bài 2b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: Đặt trên chữ in đậm dấu hỏi hay dấu ngã ?</a:t>
            </a:r>
            <a:endParaRPr lang="en-US" altLang="en-US" sz="36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484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3527425"/>
            <a:ext cx="8077200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A7A00"/>
                  </a:outerShdw>
                </a:effectLst>
              </a14:hiddenEffects>
            </a:ext>
          </a:extLst>
        </p:spPr>
      </p:pic>
      <p:pic>
        <p:nvPicPr>
          <p:cNvPr id="52257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5006975"/>
            <a:ext cx="587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A7A00"/>
                  </a:outerShdw>
                </a:effectLst>
              </a14:hiddenEffects>
            </a:ext>
          </a:extLst>
        </p:spPr>
      </p:pic>
      <p:pic>
        <p:nvPicPr>
          <p:cNvPr id="52258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3527425"/>
            <a:ext cx="4968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A7A00"/>
                  </a:outerShdw>
                </a:effectLst>
              </a14:hiddenEffects>
            </a:ext>
          </a:extLst>
        </p:spPr>
      </p:pic>
      <p:pic>
        <p:nvPicPr>
          <p:cNvPr id="52259" name="Picture 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4892675"/>
            <a:ext cx="642938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A7A00"/>
                  </a:outerShdw>
                </a:effectLst>
              </a14:hiddenEffects>
            </a:ext>
          </a:extLst>
        </p:spPr>
      </p:pic>
      <p:pic>
        <p:nvPicPr>
          <p:cNvPr id="52260" name="Picture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4416425"/>
            <a:ext cx="587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A7A00"/>
                  </a:outerShdw>
                </a:effectLst>
              </a14:hiddenEffects>
            </a:ext>
          </a:extLst>
        </p:spPr>
      </p:pic>
      <p:pic>
        <p:nvPicPr>
          <p:cNvPr id="52261" name="Picture 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3925888"/>
            <a:ext cx="5889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A7A00"/>
                  </a:outerShdw>
                </a:effectLst>
              </a14:hiddenEffects>
            </a:ext>
          </a:extLst>
        </p:spPr>
      </p:pic>
      <p:pic>
        <p:nvPicPr>
          <p:cNvPr id="2049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658813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3" y="0"/>
            <a:ext cx="9139237" cy="6858000"/>
          </a:xfrm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1158875" y="1473200"/>
            <a:ext cx="6553200" cy="1371600"/>
          </a:xfrm>
        </p:spPr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Củng cố</a:t>
            </a:r>
            <a:endParaRPr lang="en-US" altLang="en-US" smtClean="0">
              <a:solidFill>
                <a:srgbClr val="FF0000"/>
              </a:solidFill>
            </a:endParaRPr>
          </a:p>
        </p:txBody>
      </p:sp>
      <p:pic>
        <p:nvPicPr>
          <p:cNvPr id="21508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39800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FF99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FLORAL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24939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7" descr="FLORAL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048000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76200" y="1919288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Những tiếng bắt đầu bằng s hoặc x:  </a:t>
            </a: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55650" y="113347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chọn câu trả lời đúng nhất :</a:t>
            </a:r>
          </a:p>
        </p:txBody>
      </p:sp>
      <p:sp>
        <p:nvSpPr>
          <p:cNvPr id="40970" name="TextBox 4"/>
          <p:cNvSpPr txBox="1">
            <a:spLocks noChangeArrowheads="1"/>
          </p:cNvSpPr>
          <p:nvPr/>
        </p:nvSpPr>
        <p:spPr bwMode="auto">
          <a:xfrm>
            <a:off x="711200" y="270827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 Chim xẻ, chia sẻ, xanh sao, sẵn sàng.</a:t>
            </a:r>
          </a:p>
        </p:txBody>
      </p:sp>
      <p:sp>
        <p:nvSpPr>
          <p:cNvPr id="40971" name="TextBox 4"/>
          <p:cNvSpPr txBox="1">
            <a:spLocks noChangeArrowheads="1"/>
          </p:cNvSpPr>
          <p:nvPr/>
        </p:nvSpPr>
        <p:spPr bwMode="auto">
          <a:xfrm>
            <a:off x="666750" y="34417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 Chim sẻ, chia sẻ, xanh sao, sẵn sàng.</a:t>
            </a:r>
          </a:p>
        </p:txBody>
      </p:sp>
      <p:sp>
        <p:nvSpPr>
          <p:cNvPr id="40972" name="TextBox 4"/>
          <p:cNvSpPr txBox="1">
            <a:spLocks noChangeArrowheads="1"/>
          </p:cNvSpPr>
          <p:nvPr/>
        </p:nvSpPr>
        <p:spPr bwMode="auto">
          <a:xfrm>
            <a:off x="666750" y="41751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  Chim sẻ, chia sẻ, xanh xao, sẵn sàng.</a:t>
            </a:r>
          </a:p>
        </p:txBody>
      </p:sp>
      <p:sp>
        <p:nvSpPr>
          <p:cNvPr id="40973" name="TextBox 4"/>
          <p:cNvSpPr txBox="1">
            <a:spLocks noChangeArrowheads="1"/>
          </p:cNvSpPr>
          <p:nvPr/>
        </p:nvSpPr>
        <p:spPr bwMode="auto">
          <a:xfrm>
            <a:off x="666750" y="482917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d/  Chim sẻ, chia xẻ, xanh xao, sẵn sàng.</a:t>
            </a:r>
          </a:p>
        </p:txBody>
      </p:sp>
      <p:pic>
        <p:nvPicPr>
          <p:cNvPr id="22538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88913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5.60897E-6 C -3.05556E-6 -5.60897E-6 -0.00139 -0.07789 -0.0026 -0.15577 " pathEditMode="relative" ptsTypes="aA">
                                      <p:cBhvr>
                                        <p:cTn id="21" dur="1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0" grpId="0"/>
      <p:bldP spid="40971" grpId="0"/>
      <p:bldP spid="40972" grpId="0"/>
      <p:bldP spid="409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3"/>
          <p:cNvSpPr txBox="1">
            <a:spLocks noChangeArrowheads="1"/>
          </p:cNvSpPr>
          <p:nvPr/>
        </p:nvSpPr>
        <p:spPr bwMode="auto">
          <a:xfrm>
            <a:off x="2590800" y="381000"/>
            <a:ext cx="449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457200" y="2133600"/>
            <a:ext cx="853875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l/n: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lo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 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2" name="TextBox 5"/>
          <p:cNvSpPr txBox="1">
            <a:spLocks noChangeArrowheads="1"/>
          </p:cNvSpPr>
          <p:nvPr/>
        </p:nvSpPr>
        <p:spPr bwMode="auto">
          <a:xfrm>
            <a:off x="457200" y="4519749"/>
            <a:ext cx="859971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3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883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Hãy tìm những tiếng bắt đầu bằng l/n</a:t>
            </a:r>
          </a:p>
        </p:txBody>
      </p:sp>
      <p:sp>
        <p:nvSpPr>
          <p:cNvPr id="48134" name="TextBox 5"/>
          <p:cNvSpPr txBox="1">
            <a:spLocks noChangeArrowheads="1"/>
          </p:cNvSpPr>
          <p:nvPr/>
        </p:nvSpPr>
        <p:spPr bwMode="auto">
          <a:xfrm>
            <a:off x="228600" y="377825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Hãy tìm những tiếng  có vần en/eng</a:t>
            </a:r>
          </a:p>
        </p:txBody>
      </p:sp>
      <p:pic>
        <p:nvPicPr>
          <p:cNvPr id="512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/>
      <p:bldP spid="48132" grpId="0"/>
      <p:bldP spid="48133" grpId="0"/>
      <p:bldP spid="481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33"/>
            </a:gs>
            <a:gs pos="50000">
              <a:schemeClr val="bg1"/>
            </a:gs>
            <a:gs pos="100000">
              <a:srgbClr val="99FF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1"/>
          <p:cNvGrpSpPr>
            <a:grpSpLocks/>
          </p:cNvGrpSpPr>
          <p:nvPr/>
        </p:nvGrpSpPr>
        <p:grpSpPr bwMode="auto">
          <a:xfrm>
            <a:off x="7435850" y="5299075"/>
            <a:ext cx="1708150" cy="1558925"/>
            <a:chOff x="3659" y="2144"/>
            <a:chExt cx="2101" cy="2176"/>
          </a:xfrm>
        </p:grpSpPr>
        <p:pic>
          <p:nvPicPr>
            <p:cNvPr id="23562" name="Picture 5" descr="pretty_flower_orange_hb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9" y="3300"/>
              <a:ext cx="1001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3" name="Picture 10" descr="pretty_flower_orange_hb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4" y="2726"/>
              <a:ext cx="766" cy="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4" name="Picture 11" descr="pretty_flower_orange_hb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" y="3504"/>
              <a:ext cx="801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5" name="Picture 12" descr="pretty_flower_orange_hb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6" y="2144"/>
              <a:ext cx="624" cy="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13" descr="pretty_flower_orange_hb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3744"/>
              <a:ext cx="56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511175" y="1339850"/>
            <a:ext cx="9144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Những tiếng được ghi dấu hỏi hoặc dấu ngã:  </a:t>
            </a: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1201738" y="331788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chọn câu trả lời đúng nhất :</a:t>
            </a:r>
          </a:p>
        </p:txBody>
      </p:sp>
      <p:sp>
        <p:nvSpPr>
          <p:cNvPr id="46104" name="TextBox 4"/>
          <p:cNvSpPr txBox="1">
            <a:spLocks noChangeArrowheads="1"/>
          </p:cNvSpPr>
          <p:nvPr/>
        </p:nvSpPr>
        <p:spPr bwMode="auto">
          <a:xfrm>
            <a:off x="533400" y="3043238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 Vui vẽ, cẩn thận, thước kẽ, mạnh mẽ.</a:t>
            </a:r>
          </a:p>
        </p:txBody>
      </p:sp>
      <p:sp>
        <p:nvSpPr>
          <p:cNvPr id="23558" name="TextBox 4"/>
          <p:cNvSpPr txBox="1">
            <a:spLocks noChangeArrowheads="1"/>
          </p:cNvSpPr>
          <p:nvPr/>
        </p:nvSpPr>
        <p:spPr bwMode="auto">
          <a:xfrm>
            <a:off x="533400" y="3933825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 Vui vẻ, cẩn thận, thước kẻ, mạnh mẽ.</a:t>
            </a:r>
          </a:p>
        </p:txBody>
      </p:sp>
      <p:sp>
        <p:nvSpPr>
          <p:cNvPr id="46106" name="TextBox 4"/>
          <p:cNvSpPr txBox="1">
            <a:spLocks noChangeArrowheads="1"/>
          </p:cNvSpPr>
          <p:nvPr/>
        </p:nvSpPr>
        <p:spPr bwMode="auto">
          <a:xfrm>
            <a:off x="533400" y="4837113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  Vui vẻ, cẩn thận, thước kẻ, mạnh mẻ.</a:t>
            </a:r>
          </a:p>
        </p:txBody>
      </p:sp>
      <p:sp>
        <p:nvSpPr>
          <p:cNvPr id="46107" name="TextBox 4"/>
          <p:cNvSpPr txBox="1">
            <a:spLocks noChangeArrowheads="1"/>
          </p:cNvSpPr>
          <p:nvPr/>
        </p:nvSpPr>
        <p:spPr bwMode="auto">
          <a:xfrm>
            <a:off x="533400" y="5691188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d/  Vui vẻ, cẩn thận, thước kẽ, mạnh mẻ.</a:t>
            </a:r>
          </a:p>
        </p:txBody>
      </p:sp>
      <p:pic>
        <p:nvPicPr>
          <p:cNvPr id="23561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88913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6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6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6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6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6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6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6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6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4" grpId="0"/>
      <p:bldP spid="46106" grpId="0"/>
      <p:bldP spid="4610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2133600" y="533400"/>
            <a:ext cx="4129088" cy="20256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dò :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219200" y="2514600"/>
            <a:ext cx="6172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3333FF"/>
                </a:solidFill>
                <a:latin typeface="Times New Roman" panose="02020603050405020304" pitchFamily="18" charset="0"/>
              </a:rPr>
              <a:t>- Nhận xét tiết học. 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273175" y="3259138"/>
            <a:ext cx="70516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4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4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4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4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4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4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4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4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en-US" sz="4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eo</a:t>
            </a:r>
            <a:r>
              <a:rPr lang="en-US" altLang="en-US" sz="4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44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oeo</a:t>
            </a:r>
            <a:r>
              <a:rPr lang="en-US" altLang="en-US" sz="4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, s/x, </a:t>
            </a:r>
            <a:r>
              <a:rPr lang="en-US" altLang="en-US" sz="4400" b="1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uơn</a:t>
            </a:r>
            <a:r>
              <a:rPr lang="en-US" altLang="en-US" sz="44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4400" b="1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uơng</a:t>
            </a:r>
            <a:r>
              <a:rPr lang="en-US" altLang="en-US" sz="44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.</a:t>
            </a:r>
            <a:endParaRPr lang="en-US" altLang="en-US" sz="44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458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63700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9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0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61642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1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791200"/>
            <a:ext cx="8223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2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0880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3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7070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4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5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15000"/>
            <a:ext cx="8223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6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7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8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57832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3" name="WordArt 14"/>
          <p:cNvSpPr>
            <a:spLocks noChangeArrowheads="1" noChangeShapeType="1" noTextEdit="1"/>
          </p:cNvSpPr>
          <p:nvPr/>
        </p:nvSpPr>
        <p:spPr bwMode="auto">
          <a:xfrm>
            <a:off x="152400" y="1676400"/>
            <a:ext cx="7696200" cy="3657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TẬP TỐT!</a:t>
            </a:r>
          </a:p>
        </p:txBody>
      </p:sp>
      <p:sp>
        <p:nvSpPr>
          <p:cNvPr id="39951" name="AutoShape 15"/>
          <p:cNvSpPr>
            <a:spLocks noChangeArrowheads="1"/>
          </p:cNvSpPr>
          <p:nvPr/>
        </p:nvSpPr>
        <p:spPr bwMode="auto">
          <a:xfrm>
            <a:off x="3886200" y="16954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9953" name="AutoShape 17"/>
          <p:cNvSpPr>
            <a:spLocks noChangeArrowheads="1"/>
          </p:cNvSpPr>
          <p:nvPr/>
        </p:nvSpPr>
        <p:spPr bwMode="auto">
          <a:xfrm>
            <a:off x="2316163" y="60515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25616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6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557348" y="2286000"/>
            <a:ext cx="8129452" cy="1371600"/>
          </a:xfrm>
          <a:prstGeom prst="roundRect">
            <a:avLst>
              <a:gd name="adj" fmla="val 16667"/>
            </a:avLst>
          </a:prstGeom>
          <a:solidFill>
            <a:srgbClr val="FFFF99">
              <a:alpha val="50980"/>
            </a:srgbClr>
          </a:solidFill>
        </p:spPr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alt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None/>
            </a:pP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oeo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s/x,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endParaRPr lang="en-US" alt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WordArt 4"/>
          <p:cNvSpPr>
            <a:spLocks noChangeArrowheads="1" noChangeShapeType="1" noTextEdit="1"/>
          </p:cNvSpPr>
          <p:nvPr/>
        </p:nvSpPr>
        <p:spPr bwMode="auto">
          <a:xfrm>
            <a:off x="2305594" y="261260"/>
            <a:ext cx="4114800" cy="1828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en-US" sz="3600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sz="3600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19" y="210460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451591"/>
      </p:ext>
    </p:extLst>
  </p:cSld>
  <p:clrMapOvr>
    <a:masterClrMapping/>
  </p:clrMapOvr>
  <p:transition>
    <p:checker dir="vert"/>
    <p:sndAc>
      <p:stSnd>
        <p:snd r:embed="rId3" name="breez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113"/>
            <a:ext cx="9144000" cy="6858001"/>
          </a:xfrm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295400"/>
          </a:xfrm>
        </p:spPr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b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Title 1"/>
          <p:cNvSpPr txBox="1">
            <a:spLocks/>
          </p:cNvSpPr>
          <p:nvPr/>
        </p:nvSpPr>
        <p:spPr bwMode="auto">
          <a:xfrm>
            <a:off x="381000" y="2362200"/>
            <a:ext cx="8229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oeo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a/b.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9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2438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15900"/>
            <a:ext cx="8229600" cy="1143000"/>
          </a:xfrm>
        </p:spPr>
        <p:txBody>
          <a:bodyPr/>
          <a:lstStyle/>
          <a:p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bài học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199" y="1600200"/>
          <a:ext cx="833845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2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3" y="0"/>
            <a:ext cx="9139237" cy="6858000"/>
          </a:xfrm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1114425" y="1806575"/>
            <a:ext cx="6553200" cy="1371600"/>
          </a:xfrm>
        </p:spPr>
        <p:txBody>
          <a:bodyPr/>
          <a:lstStyle/>
          <a:p>
            <a:r>
              <a:rPr lang="en-US" alt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  <a:br>
              <a:rPr lang="en-US" alt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HS viết chính tả</a:t>
            </a:r>
            <a:br>
              <a:rPr lang="en-US" alt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600" smtClean="0">
              <a:solidFill>
                <a:srgbClr val="FF0000"/>
              </a:solidFill>
            </a:endParaRPr>
          </a:p>
        </p:txBody>
      </p:sp>
      <p:pic>
        <p:nvPicPr>
          <p:cNvPr id="819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39800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5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-304800" y="350838"/>
            <a:ext cx="9144000" cy="646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8" name="TextBox 12"/>
          <p:cNvSpPr txBox="1">
            <a:spLocks noChangeArrowheads="1"/>
          </p:cNvSpPr>
          <p:nvPr/>
        </p:nvSpPr>
        <p:spPr bwMode="auto">
          <a:xfrm>
            <a:off x="217488" y="1095731"/>
            <a:ext cx="876141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-li-a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 – VÔ – NA – RÔ - VA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1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2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/>
      <p:bldP spid="614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2176463" y="703263"/>
            <a:ext cx="6130925" cy="7699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104775" y="2122488"/>
            <a:ext cx="8812213" cy="12001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-li-a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giặt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122238" y="3270250"/>
            <a:ext cx="9021762" cy="17541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giặt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104775" y="5002213"/>
            <a:ext cx="8812213" cy="646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-25400" y="5670550"/>
            <a:ext cx="9482138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48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" grpId="0"/>
      <p:bldP spid="9237" grpId="0"/>
      <p:bldP spid="9238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2176463" y="703263"/>
            <a:ext cx="6130925" cy="8302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30175" y="2346325"/>
            <a:ext cx="8813800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130175" y="3087688"/>
            <a:ext cx="9021763" cy="646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li – a </a:t>
            </a: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112713" y="3960813"/>
            <a:ext cx="9144000" cy="6477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112713" y="4811713"/>
            <a:ext cx="9144000" cy="12001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272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376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882</Words>
  <Application>Microsoft Office PowerPoint</Application>
  <PresentationFormat>On-screen Show (4:3)</PresentationFormat>
  <Paragraphs>95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Times New Roman</vt:lpstr>
      <vt:lpstr>Arial</vt:lpstr>
      <vt:lpstr>Wingdings</vt:lpstr>
      <vt:lpstr>VNI-Times</vt:lpstr>
      <vt:lpstr>.VnAristote</vt:lpstr>
      <vt:lpstr>Default Design</vt:lpstr>
      <vt:lpstr>PowerPoint Presentation</vt:lpstr>
      <vt:lpstr>PowerPoint Presentation</vt:lpstr>
      <vt:lpstr>PowerPoint Presentation</vt:lpstr>
      <vt:lpstr>Yêu cầu cần đạt </vt:lpstr>
      <vt:lpstr>Cấu trúc bài học</vt:lpstr>
      <vt:lpstr>Hoạt động 1:  Hướng dẫn HS viết chính tả  </vt:lpstr>
      <vt:lpstr>PowerPoint Presentation</vt:lpstr>
      <vt:lpstr>PowerPoint Presentation</vt:lpstr>
      <vt:lpstr>PowerPoint Presentation</vt:lpstr>
      <vt:lpstr>Hướng dẫn viết từ khó</vt:lpstr>
      <vt:lpstr>PowerPoint Presentation</vt:lpstr>
      <vt:lpstr>PowerPoint Presentation</vt:lpstr>
      <vt:lpstr>PowerPoint Presentation</vt:lpstr>
      <vt:lpstr>Hoạt động 2:  Hướng dẫn HS làm  bài tập chính tả </vt:lpstr>
      <vt:lpstr>PowerPoint Presentation</vt:lpstr>
      <vt:lpstr>PowerPoint Presentation</vt:lpstr>
      <vt:lpstr>PowerPoint Presentation</vt:lpstr>
      <vt:lpstr>Hoạt động 3: Củng cố</vt:lpstr>
      <vt:lpstr>PowerPoint Presentation</vt:lpstr>
      <vt:lpstr>PowerPoint Presentation</vt:lpstr>
      <vt:lpstr>PowerPoint Presentation</vt:lpstr>
      <vt:lpstr>PowerPoint Presentation</vt:lpstr>
    </vt:vector>
  </TitlesOfParts>
  <Company>Daminh Lang 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Theá giôùi ñoäng vaät</dc:title>
  <dc:creator>Administrator</dc:creator>
  <cp:lastModifiedBy>Giang Anh</cp:lastModifiedBy>
  <cp:revision>316</cp:revision>
  <dcterms:created xsi:type="dcterms:W3CDTF">2009-10-31T06:05:53Z</dcterms:created>
  <dcterms:modified xsi:type="dcterms:W3CDTF">2021-08-08T11:34:10Z</dcterms:modified>
</cp:coreProperties>
</file>